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1" r:id="rId4"/>
    <p:sldId id="263" r:id="rId5"/>
    <p:sldId id="262" r:id="rId6"/>
    <p:sldId id="257" r:id="rId7"/>
    <p:sldId id="259" r:id="rId8"/>
    <p:sldId id="260" r:id="rId9"/>
    <p:sldId id="258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FE08-663F-438F-836C-FDB6982EE4BB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5E4F-F416-4B1A-832B-F651BCDADB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672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587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389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443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1263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923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237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594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634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5E4F-F416-4B1A-832B-F651BCDADBA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080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FC80-7DC8-4DEE-B776-8A5AA25BE65D}" type="datetimeFigureOut">
              <a:rPr lang="cs-CZ" smtClean="0"/>
              <a:pPr/>
              <a:t>27.06.2019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DC6B-2049-47D3-A3F7-C99B134E3B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Spolupráce </a:t>
            </a:r>
            <a:br>
              <a:rPr lang="cs-CZ" sz="4800" b="1" dirty="0" smtClean="0"/>
            </a:br>
            <a:r>
              <a:rPr lang="cs-CZ" sz="4800" b="1" dirty="0" smtClean="0"/>
              <a:t>OS MAS Krajina srdce </a:t>
            </a:r>
            <a:br>
              <a:rPr lang="cs-CZ" sz="4800" b="1" dirty="0" smtClean="0"/>
            </a:br>
            <a:r>
              <a:rPr lang="cs-CZ" sz="4800" b="1" dirty="0" smtClean="0"/>
              <a:t>s vysokými školami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324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Konec prezentace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xmlns="" val="89924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Inovace jsou nové kombinace existujících zdrojů, přičemž klíčovou roli v inovačním procesu hraje podnikavost.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Česká zemědělská univerzita v Praz</a:t>
            </a:r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13. března 2014 podepsáno memorandum o spolupráci s ČZU Praha na úrovní NS MAS ČR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10. dubna navštívili MAS Krajinu srdce – prorektor pro praxi Doc. Heřmánek a </a:t>
            </a:r>
            <a:r>
              <a:rPr lang="cs-CZ" dirty="0" err="1" smtClean="0"/>
              <a:t>prorektorka</a:t>
            </a:r>
            <a:r>
              <a:rPr lang="cs-CZ" dirty="0" smtClean="0"/>
              <a:t> pro vědu a výzkum Prof. </a:t>
            </a:r>
            <a:r>
              <a:rPr lang="cs-CZ" dirty="0" err="1" smtClean="0"/>
              <a:t>Sedmíková</a:t>
            </a: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Česká zemědělská univerzita v Praze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Aktuálně jsou na území MAS realizovány ve spolupráci s ČZU dva projekty:</a:t>
            </a:r>
          </a:p>
          <a:p>
            <a:pPr>
              <a:buFontTx/>
              <a:buChar char="-"/>
            </a:pPr>
            <a:r>
              <a:rPr lang="cs-CZ" dirty="0" smtClean="0"/>
              <a:t>Ovocnářství v obci </a:t>
            </a:r>
            <a:r>
              <a:rPr lang="cs-CZ" dirty="0" err="1" smtClean="0"/>
              <a:t>Vilice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Indikátory čistoty životního prostředí na území MAS Krajina srdce</a:t>
            </a:r>
          </a:p>
          <a:p>
            <a:endParaRPr lang="cs-CZ" dirty="0"/>
          </a:p>
          <a:p>
            <a:r>
              <a:rPr lang="cs-CZ" dirty="0" smtClean="0"/>
              <a:t>Podepsán dopis s vyjádřením zájmu o spolupráci v rámci mezinárodního projektu „Public </a:t>
            </a:r>
            <a:r>
              <a:rPr lang="cs-CZ" dirty="0" err="1" smtClean="0"/>
              <a:t>Agriculture</a:t>
            </a:r>
            <a:r>
              <a:rPr lang="cs-CZ" dirty="0" smtClean="0"/>
              <a:t>“ (zapojeno 8 zemí) – krátké potravní řetězce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Západočeská univerzita v Plzni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25. března 2014 setkání zástupců MAS se zástupci ZČU v Plzni (</a:t>
            </a:r>
            <a:r>
              <a:rPr lang="cs-CZ" dirty="0" err="1" smtClean="0"/>
              <a:t>Degendorf</a:t>
            </a:r>
            <a:r>
              <a:rPr lang="cs-CZ" dirty="0" smtClean="0"/>
              <a:t>, Bavorsko)</a:t>
            </a:r>
          </a:p>
          <a:p>
            <a:r>
              <a:rPr lang="cs-CZ" dirty="0" smtClean="0"/>
              <a:t>ELEKTROMOBILITA</a:t>
            </a:r>
          </a:p>
          <a:p>
            <a:r>
              <a:rPr lang="cs-CZ" dirty="0" smtClean="0"/>
              <a:t>27. června proběhlo jednání o podpisu smlouvy o spolupráci s vedoucí katedry konstrukce strojů Doc. </a:t>
            </a:r>
            <a:r>
              <a:rPr lang="cs-CZ" dirty="0" err="1" smtClean="0"/>
              <a:t>Lašová</a:t>
            </a:r>
            <a:endParaRPr lang="cs-CZ" dirty="0" smtClean="0"/>
          </a:p>
          <a:p>
            <a:r>
              <a:rPr lang="cs-CZ" dirty="0" smtClean="0"/>
              <a:t>Aktuálně je připravována k podpisu smlouva o spolupráci - </a:t>
            </a:r>
            <a:r>
              <a:rPr lang="cs-CZ" dirty="0" err="1" smtClean="0"/>
              <a:t>elektromobilita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P51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689716" cy="50172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P51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6668558" cy="500141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P51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6764569" cy="507342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P51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764704"/>
            <a:ext cx="6528725" cy="48965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179</Words>
  <Application>Microsoft Office PowerPoint</Application>
  <PresentationFormat>Předvádění na obrazovce (4:3)</PresentationFormat>
  <Paragraphs>29</Paragraphs>
  <Slides>10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Spolupráce  OS MAS Krajina srdce  s vysokými školami</vt:lpstr>
      <vt:lpstr>Inovace</vt:lpstr>
      <vt:lpstr>Česká zemědělská univerzita v Praze</vt:lpstr>
      <vt:lpstr>Česká zemědělská univerzita v Praze</vt:lpstr>
      <vt:lpstr>Západočeská univerzita v Plzni</vt:lpstr>
      <vt:lpstr>Snímek 6</vt:lpstr>
      <vt:lpstr>Snímek 7</vt:lpstr>
      <vt:lpstr>Snímek 8</vt:lpstr>
      <vt:lpstr>Snímek 9</vt:lpstr>
      <vt:lpstr>Snímek 10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Spolupráce s vysokými školami</dc:title>
  <dc:creator>Valued Acer Customer</dc:creator>
  <cp:lastModifiedBy>MAS</cp:lastModifiedBy>
  <cp:revision>6</cp:revision>
  <dcterms:created xsi:type="dcterms:W3CDTF">2014-07-02T06:16:13Z</dcterms:created>
  <dcterms:modified xsi:type="dcterms:W3CDTF">2019-06-27T08:46:31Z</dcterms:modified>
</cp:coreProperties>
</file>