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0C9BAB4-8389-4FDE-B1C5-99C1318DB8E2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E8136BF-76A7-42F4-9A4A-2DE59AC012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ile/9003/" TargetMode="External"/><Relationship Id="rId2" Type="http://schemas.openxmlformats.org/officeDocument/2006/relationships/hyperlink" Target="https://www.esfcr.cz/file/900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fcr.cz/prirucka-pro-hodnotitele-opz" TargetMode="External"/><Relationship Id="rId5" Type="http://schemas.openxmlformats.org/officeDocument/2006/relationships/hyperlink" Target="https://www.esfcr.cz/dokumenty-opz" TargetMode="External"/><Relationship Id="rId4" Type="http://schemas.openxmlformats.org/officeDocument/2006/relationships/hyperlink" Target="http://maskrajinasrdce.cz/cs/integrovana-strategie-uzemi-2014-2020-sclld/vyzvy/op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1700808"/>
            <a:ext cx="6696744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VÝZVA MAS Č. </a:t>
            </a:r>
            <a:r>
              <a:rPr lang="cs-CZ" sz="3600" dirty="0" smtClean="0"/>
              <a:t>3 </a:t>
            </a:r>
            <a:r>
              <a:rPr lang="cs-CZ" sz="3600" dirty="0" smtClean="0"/>
              <a:t>Z OPZ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Poskytování sociálních služeb a poradenství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6021288"/>
            <a:ext cx="7848872" cy="606896"/>
          </a:xfrm>
        </p:spPr>
        <p:txBody>
          <a:bodyPr>
            <a:normAutofit/>
          </a:bodyPr>
          <a:lstStyle/>
          <a:p>
            <a:r>
              <a:rPr lang="cs-CZ" sz="1400" dirty="0" smtClean="0"/>
              <a:t>Seminář pro žadatele/příjemce			Tábor, </a:t>
            </a:r>
            <a:r>
              <a:rPr lang="cs-CZ" sz="1400" dirty="0" smtClean="0"/>
              <a:t>…………..2018</a:t>
            </a:r>
            <a:endParaRPr lang="cs-CZ" sz="1400" dirty="0"/>
          </a:p>
        </p:txBody>
      </p:sp>
      <p:pic>
        <p:nvPicPr>
          <p:cNvPr id="4" name="Obrázek 3" descr="IROP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5328592" cy="584846"/>
          </a:xfrm>
          <a:prstGeom prst="rect">
            <a:avLst/>
          </a:prstGeom>
        </p:spPr>
      </p:pic>
      <p:pic>
        <p:nvPicPr>
          <p:cNvPr id="5" name="Obrázek 4" descr="logo srd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88640"/>
            <a:ext cx="576064" cy="527853"/>
          </a:xfrm>
          <a:prstGeom prst="rect">
            <a:avLst/>
          </a:prstGeom>
        </p:spPr>
      </p:pic>
      <p:pic>
        <p:nvPicPr>
          <p:cNvPr id="6" name="Obrázek 5" descr="Logo OPZ barevn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7" y="188640"/>
            <a:ext cx="2507633" cy="51978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9592" y="6381328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Reg</a:t>
            </a:r>
            <a:r>
              <a:rPr lang="cs-CZ" sz="1100" dirty="0" smtClean="0"/>
              <a:t>. č. </a:t>
            </a:r>
            <a:r>
              <a:rPr lang="cs-CZ" sz="1100" dirty="0" smtClean="0"/>
              <a:t>projektu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 Postup při 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Registrace do systému ISKP14+</a:t>
            </a:r>
          </a:p>
          <a:p>
            <a:r>
              <a:rPr lang="cs-CZ" dirty="0" smtClean="0"/>
              <a:t>https://mseu.mssf.cz/</a:t>
            </a:r>
          </a:p>
          <a:p>
            <a:r>
              <a:rPr lang="cs-CZ" dirty="0" smtClean="0"/>
              <a:t>(!!Jen v prohlížeči </a:t>
            </a:r>
            <a:r>
              <a:rPr lang="cs-CZ" b="1" dirty="0" smtClean="0"/>
              <a:t>Microsoft Internet Explorer nebo </a:t>
            </a:r>
            <a:r>
              <a:rPr lang="cs-CZ" b="1" dirty="0" err="1" smtClean="0"/>
              <a:t>MozillaFirefox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Vyplnění elektronické verze žádosti</a:t>
            </a:r>
          </a:p>
          <a:p>
            <a:r>
              <a:rPr lang="cs-CZ" dirty="0" smtClean="0"/>
              <a:t>Finalizace elektronické verze žádosti</a:t>
            </a:r>
          </a:p>
          <a:p>
            <a:r>
              <a:rPr lang="cs-CZ" dirty="0" smtClean="0"/>
              <a:t>Podepsání a odeslání elektronické verze žádosti</a:t>
            </a:r>
          </a:p>
          <a:p>
            <a:endParaRPr lang="cs-CZ" dirty="0" smtClean="0"/>
          </a:p>
          <a:p>
            <a:r>
              <a:rPr lang="cs-CZ" dirty="0" smtClean="0"/>
              <a:t>!</a:t>
            </a:r>
            <a:r>
              <a:rPr lang="cs-CZ" b="1" dirty="0" smtClean="0"/>
              <a:t>!Veškeré žádosti se zasílají jen v elektronické podobě prostřednictvím ISKP14+</a:t>
            </a:r>
          </a:p>
          <a:p>
            <a:endParaRPr lang="cs-CZ" dirty="0" smtClean="0"/>
          </a:p>
          <a:p>
            <a:r>
              <a:rPr lang="cs-CZ" dirty="0" smtClean="0"/>
              <a:t>!!Zřízení elektronického podpisu před podáním/odesláním žádosti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 Elektronický podpis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Elektronický podpis = kvalifikovaný certifikát </a:t>
            </a:r>
          </a:p>
          <a:p>
            <a:endParaRPr lang="cs-CZ" dirty="0" smtClean="0"/>
          </a:p>
          <a:p>
            <a:r>
              <a:rPr lang="cs-CZ" dirty="0" smtClean="0"/>
              <a:t>Platnost 1 rok </a:t>
            </a:r>
          </a:p>
          <a:p>
            <a:endParaRPr lang="cs-CZ" dirty="0" smtClean="0"/>
          </a:p>
          <a:p>
            <a:r>
              <a:rPr lang="cs-CZ" dirty="0" smtClean="0"/>
              <a:t>Poskytovatelé: </a:t>
            </a:r>
          </a:p>
          <a:p>
            <a:endParaRPr lang="cs-CZ" dirty="0" smtClean="0"/>
          </a:p>
          <a:p>
            <a:pPr lvl="1"/>
            <a:r>
              <a:rPr lang="cs-CZ" dirty="0" err="1" smtClean="0"/>
              <a:t>PostSignumČeské</a:t>
            </a:r>
            <a:r>
              <a:rPr lang="cs-CZ" dirty="0" smtClean="0"/>
              <a:t> pošty (</a:t>
            </a:r>
            <a:r>
              <a:rPr lang="cs-CZ" dirty="0" err="1" smtClean="0"/>
              <a:t>Czech</a:t>
            </a:r>
            <a:r>
              <a:rPr lang="cs-CZ" dirty="0" smtClean="0"/>
              <a:t> Point)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Zpráva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Předkládá se prostřednictvím IS KP14+ do 30 dnů po ukončení </a:t>
            </a:r>
            <a:r>
              <a:rPr lang="cs-CZ" b="1" dirty="0" smtClean="0"/>
              <a:t>každého monitorovacího období </a:t>
            </a:r>
          </a:p>
          <a:p>
            <a:endParaRPr lang="cs-CZ" dirty="0" smtClean="0"/>
          </a:p>
          <a:p>
            <a:r>
              <a:rPr lang="cs-CZ" dirty="0" smtClean="0"/>
              <a:t>Monitorovací období trvá zpravidla </a:t>
            </a:r>
            <a:r>
              <a:rPr lang="cs-CZ" b="1" dirty="0" smtClean="0"/>
              <a:t>6 měsíců </a:t>
            </a:r>
          </a:p>
          <a:p>
            <a:endParaRPr lang="cs-CZ" dirty="0" smtClean="0"/>
          </a:p>
          <a:p>
            <a:r>
              <a:rPr lang="cs-CZ" dirty="0" smtClean="0"/>
              <a:t>ŘO OPZ provádí kontrolu Zprávy o realizaci do 40 pracovních dní ode dne jejího předložení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důležité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Obecná část pravidel pro žadatele a příjemce v rámci OPZ 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https://www.esfcr.cz/file/9002/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Specifická část pravidel pro žadatele a příjemce v rámci OPZ 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https://www.esfcr.cz/file/9003/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Výzva MAS č. 1 včetně příloh </a:t>
            </a:r>
          </a:p>
          <a:p>
            <a:pPr>
              <a:buNone/>
            </a:pPr>
            <a:r>
              <a:rPr lang="cs-CZ" dirty="0" smtClean="0">
                <a:hlinkClick r:id="rId4"/>
              </a:rPr>
              <a:t>http://maskrajinasrdce.cz/cs/integrovana-strategie-uzemi-2014-2020-sclld/vyzvy/opz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Dokumenty MPSV vydané pro potřeby OPZ</a:t>
            </a:r>
          </a:p>
          <a:p>
            <a:pPr>
              <a:buNone/>
            </a:pPr>
            <a:r>
              <a:rPr lang="cs-CZ" dirty="0" smtClean="0">
                <a:hlinkClick r:id="rId5"/>
              </a:rPr>
              <a:t>https://www.esfcr.cz/dokumenty-opz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Příručka pro hodnotitele</a:t>
            </a:r>
          </a:p>
          <a:p>
            <a:pPr>
              <a:buNone/>
            </a:pPr>
            <a:r>
              <a:rPr lang="cs-CZ" dirty="0" smtClean="0">
                <a:hlinkClick r:id="rId6"/>
              </a:rPr>
              <a:t>https://www.esfcr.cz/prirucka-pro-hodnotitele-opz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Děkujeme za pozornost!!</a:t>
            </a:r>
            <a:endParaRPr lang="cs-CZ" dirty="0"/>
          </a:p>
        </p:txBody>
      </p:sp>
      <p:pic>
        <p:nvPicPr>
          <p:cNvPr id="4" name="Obrázek 3" descr="IROP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5328592" cy="584846"/>
          </a:xfrm>
          <a:prstGeom prst="rect">
            <a:avLst/>
          </a:prstGeom>
        </p:spPr>
      </p:pic>
      <p:pic>
        <p:nvPicPr>
          <p:cNvPr id="5" name="Obrázek 4" descr="Logo OPZ barevn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7" y="188640"/>
            <a:ext cx="2507633" cy="519785"/>
          </a:xfrm>
          <a:prstGeom prst="rect">
            <a:avLst/>
          </a:prstGeom>
        </p:spPr>
      </p:pic>
      <p:pic>
        <p:nvPicPr>
          <p:cNvPr id="6" name="Obrázek 5" descr="logo srd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661248"/>
            <a:ext cx="936104" cy="8577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7931224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832"/>
            <a:ext cx="7931224" cy="33740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8308788" cy="21602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556792"/>
            <a:ext cx="8143081" cy="458048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628800"/>
            <a:ext cx="8015067" cy="45084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pic>
        <p:nvPicPr>
          <p:cNvPr id="4" name="Zástupný symbol pro obsah 3" descr="Bez názvu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</TotalTime>
  <Words>219</Words>
  <Application>Microsoft Office PowerPoint</Application>
  <PresentationFormat>Předvádění na obrazovce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VÝZVA MAS Č. 3 Z OPZ  Poskytování sociálních služeb a poradenství</vt:lpstr>
      <vt:lpstr>Is kp14+</vt:lpstr>
      <vt:lpstr>Is kp14+</vt:lpstr>
      <vt:lpstr>Is kp14+</vt:lpstr>
      <vt:lpstr>Is kp14+</vt:lpstr>
      <vt:lpstr>Is kp14+</vt:lpstr>
      <vt:lpstr>Is kp14+</vt:lpstr>
      <vt:lpstr>Is kp14+</vt:lpstr>
      <vt:lpstr>Is kp14+</vt:lpstr>
      <vt:lpstr>Is kp14+</vt:lpstr>
      <vt:lpstr>Is kp14+ Postup při podání žádosti</vt:lpstr>
      <vt:lpstr>Is kp14+ Elektronický podpis</vt:lpstr>
      <vt:lpstr>Zpráva o realizaci</vt:lpstr>
      <vt:lpstr>důležité odkazy</vt:lpstr>
      <vt:lpstr>Děkujeme za pozornost!!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MAS Č. 1 Z OPZ  PRORODINNÁ OPATŘENÍ</dc:title>
  <dc:creator>MAS</dc:creator>
  <cp:lastModifiedBy>Z. Černý</cp:lastModifiedBy>
  <cp:revision>31</cp:revision>
  <dcterms:created xsi:type="dcterms:W3CDTF">2018-03-05T07:00:56Z</dcterms:created>
  <dcterms:modified xsi:type="dcterms:W3CDTF">2018-10-10T06:34:54Z</dcterms:modified>
</cp:coreProperties>
</file>